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8EC57B-2630-4AAB-9424-ED7AC65F688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33BB82-2793-46E6-9F31-19C2952545A2}" v="632" dt="2024-02-21T07:41:53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auli Jan - Gymnázium Ústí n. L." userId="cc10a896-85fb-4b71-8437-715948d17f7f" providerId="ADAL" clId="{B1FA4552-60D4-4995-9CCF-335CDDCDD66D}"/>
    <pc:docChg chg="modSld">
      <pc:chgData name="Šauli Jan - Gymnázium Ústí n. L." userId="cc10a896-85fb-4b71-8437-715948d17f7f" providerId="ADAL" clId="{B1FA4552-60D4-4995-9CCF-335CDDCDD66D}" dt="2024-02-21T08:58:20.632" v="3" actId="20577"/>
      <pc:docMkLst>
        <pc:docMk/>
      </pc:docMkLst>
      <pc:sldChg chg="modSp mod">
        <pc:chgData name="Šauli Jan - Gymnázium Ústí n. L." userId="cc10a896-85fb-4b71-8437-715948d17f7f" providerId="ADAL" clId="{B1FA4552-60D4-4995-9CCF-335CDDCDD66D}" dt="2024-02-21T08:58:20.632" v="3" actId="20577"/>
        <pc:sldMkLst>
          <pc:docMk/>
          <pc:sldMk cId="4181497293" sldId="269"/>
        </pc:sldMkLst>
        <pc:spChg chg="mod">
          <ac:chgData name="Šauli Jan - Gymnázium Ústí n. L." userId="cc10a896-85fb-4b71-8437-715948d17f7f" providerId="ADAL" clId="{B1FA4552-60D4-4995-9CCF-335CDDCDD66D}" dt="2024-02-21T08:58:20.632" v="3" actId="20577"/>
          <ac:spMkLst>
            <pc:docMk/>
            <pc:sldMk cId="4181497293" sldId="269"/>
            <ac:spMk id="3" creationId="{467331C1-A4C3-2B1B-4575-51E50325C897}"/>
          </ac:spMkLst>
        </pc:spChg>
      </pc:sldChg>
    </pc:docChg>
  </pc:docChgLst>
  <pc:docChgLst>
    <pc:chgData name="Šauli Jan - Gymnázium Ústí n. L." userId="cc10a896-85fb-4b71-8437-715948d17f7f" providerId="ADAL" clId="{A133BB82-2793-46E6-9F31-19C2952545A2}"/>
    <pc:docChg chg="undo redo custSel addSld modSld addSection delSection modSection">
      <pc:chgData name="Šauli Jan - Gymnázium Ústí n. L." userId="cc10a896-85fb-4b71-8437-715948d17f7f" providerId="ADAL" clId="{A133BB82-2793-46E6-9F31-19C2952545A2}" dt="2024-02-21T08:00:37.588" v="2771" actId="20577"/>
      <pc:docMkLst>
        <pc:docMk/>
      </pc:docMkLst>
      <pc:sldChg chg="modSp mod modAnim">
        <pc:chgData name="Šauli Jan - Gymnázium Ústí n. L." userId="cc10a896-85fb-4b71-8437-715948d17f7f" providerId="ADAL" clId="{A133BB82-2793-46E6-9F31-19C2952545A2}" dt="2024-02-21T07:41:53.250" v="2721" actId="20577"/>
        <pc:sldMkLst>
          <pc:docMk/>
          <pc:sldMk cId="1459941140" sldId="256"/>
        </pc:sldMkLst>
        <pc:spChg chg="mod">
          <ac:chgData name="Šauli Jan - Gymnázium Ústí n. L." userId="cc10a896-85fb-4b71-8437-715948d17f7f" providerId="ADAL" clId="{A133BB82-2793-46E6-9F31-19C2952545A2}" dt="2024-02-21T04:56:50.632" v="0"/>
          <ac:spMkLst>
            <pc:docMk/>
            <pc:sldMk cId="1459941140" sldId="256"/>
            <ac:spMk id="2" creationId="{4A588990-88F9-698D-2D71-F039CF8A1DBF}"/>
          </ac:spMkLst>
        </pc:spChg>
        <pc:spChg chg="mod">
          <ac:chgData name="Šauli Jan - Gymnázium Ústí n. L." userId="cc10a896-85fb-4b71-8437-715948d17f7f" providerId="ADAL" clId="{A133BB82-2793-46E6-9F31-19C2952545A2}" dt="2024-02-21T07:08:41.276" v="2198" actId="27636"/>
          <ac:spMkLst>
            <pc:docMk/>
            <pc:sldMk cId="1459941140" sldId="256"/>
            <ac:spMk id="3" creationId="{F1718EAF-C852-2A93-1329-337292374B27}"/>
          </ac:spMkLst>
        </pc:spChg>
        <pc:spChg chg="mod">
          <ac:chgData name="Šauli Jan - Gymnázium Ústí n. L." userId="cc10a896-85fb-4b71-8437-715948d17f7f" providerId="ADAL" clId="{A133BB82-2793-46E6-9F31-19C2952545A2}" dt="2024-02-21T07:41:53.250" v="2721" actId="20577"/>
          <ac:spMkLst>
            <pc:docMk/>
            <pc:sldMk cId="1459941140" sldId="256"/>
            <ac:spMk id="7" creationId="{B31393D9-CCC9-D60D-36DC-BA38BE9CFEEE}"/>
          </ac:spMkLst>
        </pc:spChg>
      </pc:sldChg>
      <pc:sldChg chg="modSp mod">
        <pc:chgData name="Šauli Jan - Gymnázium Ústí n. L." userId="cc10a896-85fb-4b71-8437-715948d17f7f" providerId="ADAL" clId="{A133BB82-2793-46E6-9F31-19C2952545A2}" dt="2024-02-21T07:42:20.963" v="2727" actId="20577"/>
        <pc:sldMkLst>
          <pc:docMk/>
          <pc:sldMk cId="4010210069" sldId="257"/>
        </pc:sldMkLst>
        <pc:spChg chg="mod">
          <ac:chgData name="Šauli Jan - Gymnázium Ústí n. L." userId="cc10a896-85fb-4b71-8437-715948d17f7f" providerId="ADAL" clId="{A133BB82-2793-46E6-9F31-19C2952545A2}" dt="2024-02-21T05:04:52.917" v="426"/>
          <ac:spMkLst>
            <pc:docMk/>
            <pc:sldMk cId="4010210069" sldId="257"/>
            <ac:spMk id="2" creationId="{934A386F-DA18-D560-E982-E2A89BA2C79D}"/>
          </ac:spMkLst>
        </pc:spChg>
        <pc:spChg chg="mod">
          <ac:chgData name="Šauli Jan - Gymnázium Ústí n. L." userId="cc10a896-85fb-4b71-8437-715948d17f7f" providerId="ADAL" clId="{A133BB82-2793-46E6-9F31-19C2952545A2}" dt="2024-02-21T07:42:20.963" v="2727" actId="20577"/>
          <ac:spMkLst>
            <pc:docMk/>
            <pc:sldMk cId="4010210069" sldId="257"/>
            <ac:spMk id="3" creationId="{0BF8EB74-2EE6-A7DF-3FE5-B704D3939927}"/>
          </ac:spMkLst>
        </pc:spChg>
      </pc:sldChg>
      <pc:sldChg chg="addSp modSp mod">
        <pc:chgData name="Šauli Jan - Gymnázium Ústí n. L." userId="cc10a896-85fb-4b71-8437-715948d17f7f" providerId="ADAL" clId="{A133BB82-2793-46E6-9F31-19C2952545A2}" dt="2024-02-21T05:27:11.211" v="1305" actId="108"/>
        <pc:sldMkLst>
          <pc:docMk/>
          <pc:sldMk cId="1544260029" sldId="258"/>
        </pc:sldMkLst>
        <pc:spChg chg="mod">
          <ac:chgData name="Šauli Jan - Gymnázium Ústí n. L." userId="cc10a896-85fb-4b71-8437-715948d17f7f" providerId="ADAL" clId="{A133BB82-2793-46E6-9F31-19C2952545A2}" dt="2024-02-21T05:19:03.261" v="1209" actId="1076"/>
          <ac:spMkLst>
            <pc:docMk/>
            <pc:sldMk cId="1544260029" sldId="258"/>
            <ac:spMk id="2" creationId="{DE4AA7F3-B5EE-D15D-53AD-98F1950FD94F}"/>
          </ac:spMkLst>
        </pc:spChg>
        <pc:spChg chg="mod">
          <ac:chgData name="Šauli Jan - Gymnázium Ústí n. L." userId="cc10a896-85fb-4b71-8437-715948d17f7f" providerId="ADAL" clId="{A133BB82-2793-46E6-9F31-19C2952545A2}" dt="2024-02-21T05:27:11.211" v="1305" actId="108"/>
          <ac:spMkLst>
            <pc:docMk/>
            <pc:sldMk cId="1544260029" sldId="258"/>
            <ac:spMk id="3" creationId="{6385732D-1675-2380-8FD4-FC8D0ADF5E6F}"/>
          </ac:spMkLst>
        </pc:spChg>
        <pc:spChg chg="add">
          <ac:chgData name="Šauli Jan - Gymnázium Ústí n. L." userId="cc10a896-85fb-4b71-8437-715948d17f7f" providerId="ADAL" clId="{A133BB82-2793-46E6-9F31-19C2952545A2}" dt="2024-02-21T05:18:51.972" v="1206"/>
          <ac:spMkLst>
            <pc:docMk/>
            <pc:sldMk cId="1544260029" sldId="258"/>
            <ac:spMk id="4" creationId="{66C4CFBE-0DE0-A754-155E-7240FF05F221}"/>
          </ac:spMkLst>
        </pc:spChg>
        <pc:spChg chg="add">
          <ac:chgData name="Šauli Jan - Gymnázium Ústí n. L." userId="cc10a896-85fb-4b71-8437-715948d17f7f" providerId="ADAL" clId="{A133BB82-2793-46E6-9F31-19C2952545A2}" dt="2024-02-21T05:18:57.545" v="1207"/>
          <ac:spMkLst>
            <pc:docMk/>
            <pc:sldMk cId="1544260029" sldId="258"/>
            <ac:spMk id="5" creationId="{D0B58C08-DC30-5D21-BCD3-DEA4AD530DC1}"/>
          </ac:spMkLst>
        </pc:spChg>
      </pc:sldChg>
      <pc:sldChg chg="modSp mod">
        <pc:chgData name="Šauli Jan - Gymnázium Ústí n. L." userId="cc10a896-85fb-4b71-8437-715948d17f7f" providerId="ADAL" clId="{A133BB82-2793-46E6-9F31-19C2952545A2}" dt="2024-02-21T05:35:36.537" v="1643" actId="13926"/>
        <pc:sldMkLst>
          <pc:docMk/>
          <pc:sldMk cId="1141032451" sldId="259"/>
        </pc:sldMkLst>
        <pc:spChg chg="mod">
          <ac:chgData name="Šauli Jan - Gymnázium Ústí n. L." userId="cc10a896-85fb-4b71-8437-715948d17f7f" providerId="ADAL" clId="{A133BB82-2793-46E6-9F31-19C2952545A2}" dt="2024-02-21T05:28:53.102" v="1306"/>
          <ac:spMkLst>
            <pc:docMk/>
            <pc:sldMk cId="1141032451" sldId="259"/>
            <ac:spMk id="2" creationId="{F8F20826-7922-BE6E-D349-3D58A6656915}"/>
          </ac:spMkLst>
        </pc:spChg>
        <pc:spChg chg="mod">
          <ac:chgData name="Šauli Jan - Gymnázium Ústí n. L." userId="cc10a896-85fb-4b71-8437-715948d17f7f" providerId="ADAL" clId="{A133BB82-2793-46E6-9F31-19C2952545A2}" dt="2024-02-21T05:35:36.537" v="1643" actId="13926"/>
          <ac:spMkLst>
            <pc:docMk/>
            <pc:sldMk cId="1141032451" sldId="259"/>
            <ac:spMk id="3" creationId="{1F73EE86-9C9C-D930-00D9-F4E474E5E489}"/>
          </ac:spMkLst>
        </pc:spChg>
      </pc:sldChg>
      <pc:sldChg chg="addSp delSp modSp mod">
        <pc:chgData name="Šauli Jan - Gymnázium Ústí n. L." userId="cc10a896-85fb-4b71-8437-715948d17f7f" providerId="ADAL" clId="{A133BB82-2793-46E6-9F31-19C2952545A2}" dt="2024-02-21T08:00:37.588" v="2771" actId="20577"/>
        <pc:sldMkLst>
          <pc:docMk/>
          <pc:sldMk cId="445106376" sldId="260"/>
        </pc:sldMkLst>
        <pc:spChg chg="mod">
          <ac:chgData name="Šauli Jan - Gymnázium Ústí n. L." userId="cc10a896-85fb-4b71-8437-715948d17f7f" providerId="ADAL" clId="{A133BB82-2793-46E6-9F31-19C2952545A2}" dt="2024-02-21T05:40:49.788" v="1731" actId="20577"/>
          <ac:spMkLst>
            <pc:docMk/>
            <pc:sldMk cId="445106376" sldId="260"/>
            <ac:spMk id="2" creationId="{D9EB5E7F-FD5D-5DDC-282B-6B3CCACFE103}"/>
          </ac:spMkLst>
        </pc:spChg>
        <pc:spChg chg="mod">
          <ac:chgData name="Šauli Jan - Gymnázium Ústí n. L." userId="cc10a896-85fb-4b71-8437-715948d17f7f" providerId="ADAL" clId="{A133BB82-2793-46E6-9F31-19C2952545A2}" dt="2024-02-21T08:00:37.588" v="2771" actId="20577"/>
          <ac:spMkLst>
            <pc:docMk/>
            <pc:sldMk cId="445106376" sldId="260"/>
            <ac:spMk id="3" creationId="{29A185AA-83A5-7836-844D-80BE2506181D}"/>
          </ac:spMkLst>
        </pc:spChg>
        <pc:spChg chg="add del">
          <ac:chgData name="Šauli Jan - Gymnázium Ústí n. L." userId="cc10a896-85fb-4b71-8437-715948d17f7f" providerId="ADAL" clId="{A133BB82-2793-46E6-9F31-19C2952545A2}" dt="2024-02-21T05:40:13.040" v="1712" actId="22"/>
          <ac:spMkLst>
            <pc:docMk/>
            <pc:sldMk cId="445106376" sldId="260"/>
            <ac:spMk id="5" creationId="{D6D767FE-D14C-0437-EFCA-582CBC3498BC}"/>
          </ac:spMkLst>
        </pc:spChg>
        <pc:spChg chg="add del">
          <ac:chgData name="Šauli Jan - Gymnázium Ústí n. L." userId="cc10a896-85fb-4b71-8437-715948d17f7f" providerId="ADAL" clId="{A133BB82-2793-46E6-9F31-19C2952545A2}" dt="2024-02-21T05:40:31.556" v="1715" actId="22"/>
          <ac:spMkLst>
            <pc:docMk/>
            <pc:sldMk cId="445106376" sldId="260"/>
            <ac:spMk id="7" creationId="{60713DCA-E183-5EDF-40CD-2D0DEE343750}"/>
          </ac:spMkLst>
        </pc:spChg>
      </pc:sldChg>
      <pc:sldChg chg="addSp delSp modSp mod">
        <pc:chgData name="Šauli Jan - Gymnázium Ústí n. L." userId="cc10a896-85fb-4b71-8437-715948d17f7f" providerId="ADAL" clId="{A133BB82-2793-46E6-9F31-19C2952545A2}" dt="2024-02-21T06:03:47.681" v="1965" actId="20577"/>
        <pc:sldMkLst>
          <pc:docMk/>
          <pc:sldMk cId="2371949276" sldId="261"/>
        </pc:sldMkLst>
        <pc:spChg chg="mod">
          <ac:chgData name="Šauli Jan - Gymnázium Ústí n. L." userId="cc10a896-85fb-4b71-8437-715948d17f7f" providerId="ADAL" clId="{A133BB82-2793-46E6-9F31-19C2952545A2}" dt="2024-02-21T05:48:26.112" v="1833" actId="20577"/>
          <ac:spMkLst>
            <pc:docMk/>
            <pc:sldMk cId="2371949276" sldId="261"/>
            <ac:spMk id="2" creationId="{F4137963-E55B-0F9A-3F03-6270C7C38693}"/>
          </ac:spMkLst>
        </pc:spChg>
        <pc:spChg chg="add mod">
          <ac:chgData name="Šauli Jan - Gymnázium Ústí n. L." userId="cc10a896-85fb-4b71-8437-715948d17f7f" providerId="ADAL" clId="{A133BB82-2793-46E6-9F31-19C2952545A2}" dt="2024-02-21T06:03:47.681" v="1965" actId="20577"/>
          <ac:spMkLst>
            <pc:docMk/>
            <pc:sldMk cId="2371949276" sldId="261"/>
            <ac:spMk id="4" creationId="{2C6D48FC-7628-26F0-6874-E037F9121E08}"/>
          </ac:spMkLst>
        </pc:spChg>
        <pc:picChg chg="del">
          <ac:chgData name="Šauli Jan - Gymnázium Ústí n. L." userId="cc10a896-85fb-4b71-8437-715948d17f7f" providerId="ADAL" clId="{A133BB82-2793-46E6-9F31-19C2952545A2}" dt="2024-02-21T05:48:33.360" v="1834" actId="478"/>
          <ac:picMkLst>
            <pc:docMk/>
            <pc:sldMk cId="2371949276" sldId="261"/>
            <ac:picMk id="5" creationId="{35A9A6C0-2E82-5174-9D6B-1948CF0277BB}"/>
          </ac:picMkLst>
        </pc:picChg>
      </pc:sldChg>
      <pc:sldChg chg="addSp delSp modSp new mod">
        <pc:chgData name="Šauli Jan - Gymnázium Ústí n. L." userId="cc10a896-85fb-4b71-8437-715948d17f7f" providerId="ADAL" clId="{A133BB82-2793-46E6-9F31-19C2952545A2}" dt="2024-02-21T06:08:11.719" v="2089" actId="20577"/>
        <pc:sldMkLst>
          <pc:docMk/>
          <pc:sldMk cId="270553503" sldId="262"/>
        </pc:sldMkLst>
        <pc:spChg chg="mod">
          <ac:chgData name="Šauli Jan - Gymnázium Ústí n. L." userId="cc10a896-85fb-4b71-8437-715948d17f7f" providerId="ADAL" clId="{A133BB82-2793-46E6-9F31-19C2952545A2}" dt="2024-02-21T05:55:49.312" v="1859" actId="20577"/>
          <ac:spMkLst>
            <pc:docMk/>
            <pc:sldMk cId="270553503" sldId="262"/>
            <ac:spMk id="2" creationId="{0CA693C7-7DA0-1E44-7E21-14091BD87319}"/>
          </ac:spMkLst>
        </pc:spChg>
        <pc:spChg chg="add del mod">
          <ac:chgData name="Šauli Jan - Gymnázium Ústí n. L." userId="cc10a896-85fb-4b71-8437-715948d17f7f" providerId="ADAL" clId="{A133BB82-2793-46E6-9F31-19C2952545A2}" dt="2024-02-21T06:08:11.719" v="2089" actId="20577"/>
          <ac:spMkLst>
            <pc:docMk/>
            <pc:sldMk cId="270553503" sldId="262"/>
            <ac:spMk id="3" creationId="{D36199DA-853D-288F-60EF-11F1FB9A77F3}"/>
          </ac:spMkLst>
        </pc:spChg>
        <pc:spChg chg="add mod">
          <ac:chgData name="Šauli Jan - Gymnázium Ústí n. L." userId="cc10a896-85fb-4b71-8437-715948d17f7f" providerId="ADAL" clId="{A133BB82-2793-46E6-9F31-19C2952545A2}" dt="2024-02-21T05:55:56.274" v="1861"/>
          <ac:spMkLst>
            <pc:docMk/>
            <pc:sldMk cId="270553503" sldId="262"/>
            <ac:spMk id="4" creationId="{4CE39D0E-15A4-D2B0-6E59-E7F103CA87B7}"/>
          </ac:spMkLst>
        </pc:spChg>
        <pc:spChg chg="add">
          <ac:chgData name="Šauli Jan - Gymnázium Ústí n. L." userId="cc10a896-85fb-4b71-8437-715948d17f7f" providerId="ADAL" clId="{A133BB82-2793-46E6-9F31-19C2952545A2}" dt="2024-02-21T05:56:21.781" v="1873"/>
          <ac:spMkLst>
            <pc:docMk/>
            <pc:sldMk cId="270553503" sldId="262"/>
            <ac:spMk id="5" creationId="{7965E24A-2F70-3DB6-CFD5-758F0FCAAAC4}"/>
          </ac:spMkLst>
        </pc:spChg>
      </pc:sldChg>
      <pc:sldChg chg="addSp delSp modSp new mod">
        <pc:chgData name="Šauli Jan - Gymnázium Ústí n. L." userId="cc10a896-85fb-4b71-8437-715948d17f7f" providerId="ADAL" clId="{A133BB82-2793-46E6-9F31-19C2952545A2}" dt="2024-02-21T07:07:19.302" v="2195" actId="20577"/>
        <pc:sldMkLst>
          <pc:docMk/>
          <pc:sldMk cId="2505452908" sldId="263"/>
        </pc:sldMkLst>
        <pc:spChg chg="mod">
          <ac:chgData name="Šauli Jan - Gymnázium Ústí n. L." userId="cc10a896-85fb-4b71-8437-715948d17f7f" providerId="ADAL" clId="{A133BB82-2793-46E6-9F31-19C2952545A2}" dt="2024-02-21T06:05:41.062" v="2011" actId="20577"/>
          <ac:spMkLst>
            <pc:docMk/>
            <pc:sldMk cId="2505452908" sldId="263"/>
            <ac:spMk id="2" creationId="{48CB223B-A18C-3228-C061-C6D279060AB0}"/>
          </ac:spMkLst>
        </pc:spChg>
        <pc:spChg chg="add del mod">
          <ac:chgData name="Šauli Jan - Gymnázium Ústí n. L." userId="cc10a896-85fb-4b71-8437-715948d17f7f" providerId="ADAL" clId="{A133BB82-2793-46E6-9F31-19C2952545A2}" dt="2024-02-21T07:04:32.809" v="2144" actId="14100"/>
          <ac:spMkLst>
            <pc:docMk/>
            <pc:sldMk cId="2505452908" sldId="263"/>
            <ac:spMk id="3" creationId="{167E76BE-42AC-D4C3-DBBF-F236929358F3}"/>
          </ac:spMkLst>
        </pc:spChg>
        <pc:spChg chg="add mod">
          <ac:chgData name="Šauli Jan - Gymnázium Ústí n. L." userId="cc10a896-85fb-4b71-8437-715948d17f7f" providerId="ADAL" clId="{A133BB82-2793-46E6-9F31-19C2952545A2}" dt="2024-02-21T07:04:44.795" v="2152"/>
          <ac:spMkLst>
            <pc:docMk/>
            <pc:sldMk cId="2505452908" sldId="263"/>
            <ac:spMk id="4" creationId="{4429B2D9-1105-0DBD-2170-DF28404F726F}"/>
          </ac:spMkLst>
        </pc:spChg>
        <pc:spChg chg="add mod">
          <ac:chgData name="Šauli Jan - Gymnázium Ústí n. L." userId="cc10a896-85fb-4b71-8437-715948d17f7f" providerId="ADAL" clId="{A133BB82-2793-46E6-9F31-19C2952545A2}" dt="2024-02-21T06:06:43.419" v="2013"/>
          <ac:spMkLst>
            <pc:docMk/>
            <pc:sldMk cId="2505452908" sldId="263"/>
            <ac:spMk id="4" creationId="{4AB8EB2A-739F-3425-86D0-0065E65A11F7}"/>
          </ac:spMkLst>
        </pc:spChg>
        <pc:spChg chg="add mod">
          <ac:chgData name="Šauli Jan - Gymnázium Ústí n. L." userId="cc10a896-85fb-4b71-8437-715948d17f7f" providerId="ADAL" clId="{A133BB82-2793-46E6-9F31-19C2952545A2}" dt="2024-02-21T07:07:19.302" v="2195" actId="20577"/>
          <ac:spMkLst>
            <pc:docMk/>
            <pc:sldMk cId="2505452908" sldId="263"/>
            <ac:spMk id="6" creationId="{E8E2D49C-370E-22BF-FB6D-E639756C3474}"/>
          </ac:spMkLst>
        </pc:spChg>
        <pc:picChg chg="add del mod">
          <ac:chgData name="Šauli Jan - Gymnázium Ústí n. L." userId="cc10a896-85fb-4b71-8437-715948d17f7f" providerId="ADAL" clId="{A133BB82-2793-46E6-9F31-19C2952545A2}" dt="2024-02-21T07:05:03.154" v="2157" actId="478"/>
          <ac:picMkLst>
            <pc:docMk/>
            <pc:sldMk cId="2505452908" sldId="263"/>
            <ac:picMk id="5" creationId="{20DB649E-D83C-F592-FD0E-0DADD02004F7}"/>
          </ac:picMkLst>
        </pc:picChg>
      </pc:sldChg>
      <pc:sldChg chg="addSp delSp modSp new mod">
        <pc:chgData name="Šauli Jan - Gymnázium Ústí n. L." userId="cc10a896-85fb-4b71-8437-715948d17f7f" providerId="ADAL" clId="{A133BB82-2793-46E6-9F31-19C2952545A2}" dt="2024-02-21T07:22:10.113" v="2342" actId="6549"/>
        <pc:sldMkLst>
          <pc:docMk/>
          <pc:sldMk cId="882000670" sldId="264"/>
        </pc:sldMkLst>
        <pc:spChg chg="mod">
          <ac:chgData name="Šauli Jan - Gymnázium Ústí n. L." userId="cc10a896-85fb-4b71-8437-715948d17f7f" providerId="ADAL" clId="{A133BB82-2793-46E6-9F31-19C2952545A2}" dt="2024-02-21T07:16:39.801" v="2259" actId="20577"/>
          <ac:spMkLst>
            <pc:docMk/>
            <pc:sldMk cId="882000670" sldId="264"/>
            <ac:spMk id="2" creationId="{514EAF99-D082-87C3-770F-89105C2B7415}"/>
          </ac:spMkLst>
        </pc:spChg>
        <pc:spChg chg="add del mod">
          <ac:chgData name="Šauli Jan - Gymnázium Ústí n. L." userId="cc10a896-85fb-4b71-8437-715948d17f7f" providerId="ADAL" clId="{A133BB82-2793-46E6-9F31-19C2952545A2}" dt="2024-02-21T07:22:10.113" v="2342" actId="6549"/>
          <ac:spMkLst>
            <pc:docMk/>
            <pc:sldMk cId="882000670" sldId="264"/>
            <ac:spMk id="3" creationId="{2DD4344F-20B7-3EAE-4F3F-29B1B17FFD73}"/>
          </ac:spMkLst>
        </pc:spChg>
        <pc:spChg chg="add mod">
          <ac:chgData name="Šauli Jan - Gymnázium Ústí n. L." userId="cc10a896-85fb-4b71-8437-715948d17f7f" providerId="ADAL" clId="{A133BB82-2793-46E6-9F31-19C2952545A2}" dt="2024-02-21T07:15:32.939" v="2239"/>
          <ac:spMkLst>
            <pc:docMk/>
            <pc:sldMk cId="882000670" sldId="264"/>
            <ac:spMk id="4" creationId="{3B075D01-E6CE-4BD8-30CE-7A62FAB0E583}"/>
          </ac:spMkLst>
        </pc:spChg>
      </pc:sldChg>
      <pc:sldChg chg="addSp delSp modSp new mod">
        <pc:chgData name="Šauli Jan - Gymnázium Ústí n. L." userId="cc10a896-85fb-4b71-8437-715948d17f7f" providerId="ADAL" clId="{A133BB82-2793-46E6-9F31-19C2952545A2}" dt="2024-02-21T07:25:54.738" v="2429" actId="20577"/>
        <pc:sldMkLst>
          <pc:docMk/>
          <pc:sldMk cId="253166196" sldId="265"/>
        </pc:sldMkLst>
        <pc:spChg chg="mod">
          <ac:chgData name="Šauli Jan - Gymnázium Ústí n. L." userId="cc10a896-85fb-4b71-8437-715948d17f7f" providerId="ADAL" clId="{A133BB82-2793-46E6-9F31-19C2952545A2}" dt="2024-02-21T07:22:27.563" v="2362" actId="20577"/>
          <ac:spMkLst>
            <pc:docMk/>
            <pc:sldMk cId="253166196" sldId="265"/>
            <ac:spMk id="2" creationId="{3B73B922-35AB-46F5-E88C-493BA9DC6979}"/>
          </ac:spMkLst>
        </pc:spChg>
        <pc:spChg chg="add del mod">
          <ac:chgData name="Šauli Jan - Gymnázium Ústí n. L." userId="cc10a896-85fb-4b71-8437-715948d17f7f" providerId="ADAL" clId="{A133BB82-2793-46E6-9F31-19C2952545A2}" dt="2024-02-21T07:25:54.738" v="2429" actId="20577"/>
          <ac:spMkLst>
            <pc:docMk/>
            <pc:sldMk cId="253166196" sldId="265"/>
            <ac:spMk id="3" creationId="{39141487-1BA9-D787-51B3-C7E61ED48ABF}"/>
          </ac:spMkLst>
        </pc:spChg>
        <pc:spChg chg="add mod">
          <ac:chgData name="Šauli Jan - Gymnázium Ústí n. L." userId="cc10a896-85fb-4b71-8437-715948d17f7f" providerId="ADAL" clId="{A133BB82-2793-46E6-9F31-19C2952545A2}" dt="2024-02-21T07:24:16.439" v="2364"/>
          <ac:spMkLst>
            <pc:docMk/>
            <pc:sldMk cId="253166196" sldId="265"/>
            <ac:spMk id="4" creationId="{D1A15CEB-6CA3-9A69-DEE1-C0596901BF4B}"/>
          </ac:spMkLst>
        </pc:spChg>
      </pc:sldChg>
      <pc:sldChg chg="modSp new mod">
        <pc:chgData name="Šauli Jan - Gymnázium Ústí n. L." userId="cc10a896-85fb-4b71-8437-715948d17f7f" providerId="ADAL" clId="{A133BB82-2793-46E6-9F31-19C2952545A2}" dt="2024-02-21T07:30:24.359" v="2511" actId="20577"/>
        <pc:sldMkLst>
          <pc:docMk/>
          <pc:sldMk cId="860429497" sldId="266"/>
        </pc:sldMkLst>
        <pc:spChg chg="mod">
          <ac:chgData name="Šauli Jan - Gymnázium Ústí n. L." userId="cc10a896-85fb-4b71-8437-715948d17f7f" providerId="ADAL" clId="{A133BB82-2793-46E6-9F31-19C2952545A2}" dt="2024-02-21T07:30:24.359" v="2511" actId="20577"/>
          <ac:spMkLst>
            <pc:docMk/>
            <pc:sldMk cId="860429497" sldId="266"/>
            <ac:spMk id="2" creationId="{2719095A-2850-CEC2-5E8F-2F8A2285D0B5}"/>
          </ac:spMkLst>
        </pc:spChg>
        <pc:spChg chg="mod">
          <ac:chgData name="Šauli Jan - Gymnázium Ústí n. L." userId="cc10a896-85fb-4b71-8437-715948d17f7f" providerId="ADAL" clId="{A133BB82-2793-46E6-9F31-19C2952545A2}" dt="2024-02-21T07:30:19.869" v="2510" actId="13926"/>
          <ac:spMkLst>
            <pc:docMk/>
            <pc:sldMk cId="860429497" sldId="266"/>
            <ac:spMk id="3" creationId="{C630D3BF-A0C5-4D0D-DD00-89C2313A129E}"/>
          </ac:spMkLst>
        </pc:spChg>
      </pc:sldChg>
      <pc:sldChg chg="modSp new mod">
        <pc:chgData name="Šauli Jan - Gymnázium Ústí n. L." userId="cc10a896-85fb-4b71-8437-715948d17f7f" providerId="ADAL" clId="{A133BB82-2793-46E6-9F31-19C2952545A2}" dt="2024-02-21T07:33:19.471" v="2538" actId="20577"/>
        <pc:sldMkLst>
          <pc:docMk/>
          <pc:sldMk cId="1674469869" sldId="267"/>
        </pc:sldMkLst>
        <pc:spChg chg="mod">
          <ac:chgData name="Šauli Jan - Gymnázium Ústí n. L." userId="cc10a896-85fb-4b71-8437-715948d17f7f" providerId="ADAL" clId="{A133BB82-2793-46E6-9F31-19C2952545A2}" dt="2024-02-21T07:31:05.459" v="2530" actId="20577"/>
          <ac:spMkLst>
            <pc:docMk/>
            <pc:sldMk cId="1674469869" sldId="267"/>
            <ac:spMk id="2" creationId="{AC01902E-DFAF-E8ED-C110-CF09162262C9}"/>
          </ac:spMkLst>
        </pc:spChg>
        <pc:spChg chg="mod">
          <ac:chgData name="Šauli Jan - Gymnázium Ústí n. L." userId="cc10a896-85fb-4b71-8437-715948d17f7f" providerId="ADAL" clId="{A133BB82-2793-46E6-9F31-19C2952545A2}" dt="2024-02-21T07:33:19.471" v="2538" actId="20577"/>
          <ac:spMkLst>
            <pc:docMk/>
            <pc:sldMk cId="1674469869" sldId="267"/>
            <ac:spMk id="3" creationId="{198C2F2A-5A18-2940-BA52-78C6374E2208}"/>
          </ac:spMkLst>
        </pc:spChg>
      </pc:sldChg>
      <pc:sldChg chg="addSp delSp modSp new mod">
        <pc:chgData name="Šauli Jan - Gymnázium Ústí n. L." userId="cc10a896-85fb-4b71-8437-715948d17f7f" providerId="ADAL" clId="{A133BB82-2793-46E6-9F31-19C2952545A2}" dt="2024-02-21T07:35:00.378" v="2573" actId="14100"/>
        <pc:sldMkLst>
          <pc:docMk/>
          <pc:sldMk cId="2745971858" sldId="268"/>
        </pc:sldMkLst>
        <pc:spChg chg="mod">
          <ac:chgData name="Šauli Jan - Gymnázium Ústí n. L." userId="cc10a896-85fb-4b71-8437-715948d17f7f" providerId="ADAL" clId="{A133BB82-2793-46E6-9F31-19C2952545A2}" dt="2024-02-21T07:34:16.372" v="2567" actId="27636"/>
          <ac:spMkLst>
            <pc:docMk/>
            <pc:sldMk cId="2745971858" sldId="268"/>
            <ac:spMk id="2" creationId="{7FBBA201-947D-9809-84EA-204911AC4807}"/>
          </ac:spMkLst>
        </pc:spChg>
        <pc:spChg chg="del">
          <ac:chgData name="Šauli Jan - Gymnázium Ústí n. L." userId="cc10a896-85fb-4b71-8437-715948d17f7f" providerId="ADAL" clId="{A133BB82-2793-46E6-9F31-19C2952545A2}" dt="2024-02-21T07:34:43.294" v="2568"/>
          <ac:spMkLst>
            <pc:docMk/>
            <pc:sldMk cId="2745971858" sldId="268"/>
            <ac:spMk id="3" creationId="{3AC4913D-DB59-E6E8-5A9F-91D9411841AF}"/>
          </ac:spMkLst>
        </pc:spChg>
        <pc:picChg chg="add mod">
          <ac:chgData name="Šauli Jan - Gymnázium Ústí n. L." userId="cc10a896-85fb-4b71-8437-715948d17f7f" providerId="ADAL" clId="{A133BB82-2793-46E6-9F31-19C2952545A2}" dt="2024-02-21T07:35:00.378" v="2573" actId="14100"/>
          <ac:picMkLst>
            <pc:docMk/>
            <pc:sldMk cId="2745971858" sldId="268"/>
            <ac:picMk id="5" creationId="{BD7EE9B9-76A5-DCFB-D286-A48C723BB37D}"/>
          </ac:picMkLst>
        </pc:picChg>
      </pc:sldChg>
      <pc:sldChg chg="modSp new mod">
        <pc:chgData name="Šauli Jan - Gymnázium Ústí n. L." userId="cc10a896-85fb-4b71-8437-715948d17f7f" providerId="ADAL" clId="{A133BB82-2793-46E6-9F31-19C2952545A2}" dt="2024-02-21T07:38:19.121" v="2662" actId="13926"/>
        <pc:sldMkLst>
          <pc:docMk/>
          <pc:sldMk cId="4181497293" sldId="269"/>
        </pc:sldMkLst>
        <pc:spChg chg="mod">
          <ac:chgData name="Šauli Jan - Gymnázium Ústí n. L." userId="cc10a896-85fb-4b71-8437-715948d17f7f" providerId="ADAL" clId="{A133BB82-2793-46E6-9F31-19C2952545A2}" dt="2024-02-21T07:37:09.740" v="2656" actId="20577"/>
          <ac:spMkLst>
            <pc:docMk/>
            <pc:sldMk cId="4181497293" sldId="269"/>
            <ac:spMk id="2" creationId="{C4E94428-4739-2711-CFE5-AF4DF0341FCB}"/>
          </ac:spMkLst>
        </pc:spChg>
        <pc:spChg chg="mod">
          <ac:chgData name="Šauli Jan - Gymnázium Ústí n. L." userId="cc10a896-85fb-4b71-8437-715948d17f7f" providerId="ADAL" clId="{A133BB82-2793-46E6-9F31-19C2952545A2}" dt="2024-02-21T07:38:19.121" v="2662" actId="13926"/>
          <ac:spMkLst>
            <pc:docMk/>
            <pc:sldMk cId="4181497293" sldId="269"/>
            <ac:spMk id="3" creationId="{467331C1-A4C3-2B1B-4575-51E50325C897}"/>
          </ac:spMkLst>
        </pc:spChg>
      </pc:sldChg>
      <pc:sldChg chg="modSp new mod">
        <pc:chgData name="Šauli Jan - Gymnázium Ústí n. L." userId="cc10a896-85fb-4b71-8437-715948d17f7f" providerId="ADAL" clId="{A133BB82-2793-46E6-9F31-19C2952545A2}" dt="2024-02-21T07:41:27.424" v="2719" actId="20577"/>
        <pc:sldMkLst>
          <pc:docMk/>
          <pc:sldMk cId="3183363246" sldId="270"/>
        </pc:sldMkLst>
        <pc:spChg chg="mod">
          <ac:chgData name="Šauli Jan - Gymnázium Ústí n. L." userId="cc10a896-85fb-4b71-8437-715948d17f7f" providerId="ADAL" clId="{A133BB82-2793-46E6-9F31-19C2952545A2}" dt="2024-02-21T07:39:11.199" v="2666" actId="27636"/>
          <ac:spMkLst>
            <pc:docMk/>
            <pc:sldMk cId="3183363246" sldId="270"/>
            <ac:spMk id="2" creationId="{B2C27DB8-7073-CDA8-28CB-1E05D4B1C6B1}"/>
          </ac:spMkLst>
        </pc:spChg>
        <pc:spChg chg="mod">
          <ac:chgData name="Šauli Jan - Gymnázium Ústí n. L." userId="cc10a896-85fb-4b71-8437-715948d17f7f" providerId="ADAL" clId="{A133BB82-2793-46E6-9F31-19C2952545A2}" dt="2024-02-21T07:41:27.424" v="2719" actId="20577"/>
          <ac:spMkLst>
            <pc:docMk/>
            <pc:sldMk cId="3183363246" sldId="270"/>
            <ac:spMk id="3" creationId="{3DFA967D-18EE-3471-AEE5-D8393DA0015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8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6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3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3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7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6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3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7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6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1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3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ec-agency.cz/" TargetMode="External"/><Relationship Id="rId2" Type="http://schemas.openxmlformats.org/officeDocument/2006/relationships/hyperlink" Target="https://www.pelechlegal.cz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css/css_selectors.as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8041AD-0A28-47FA-8BFF-56BAAA246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5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88990-88F9-698D-2D71-F039CF8A1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3" y="397275"/>
            <a:ext cx="5216531" cy="3761257"/>
          </a:xfrm>
        </p:spPr>
        <p:txBody>
          <a:bodyPr anchor="ctr">
            <a:normAutofit/>
          </a:bodyPr>
          <a:lstStyle/>
          <a:p>
            <a:r>
              <a:rPr lang="pl-PL" dirty="0"/>
              <a:t>CSS - Selektory a jejich použití.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18EAF-C852-2A93-1329-337292374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608" y="5010013"/>
            <a:ext cx="5238584" cy="1370463"/>
          </a:xfrm>
        </p:spPr>
        <p:txBody>
          <a:bodyPr anchor="ctr">
            <a:normAutofit/>
          </a:bodyPr>
          <a:lstStyle/>
          <a:p>
            <a:endParaRPr lang="en-US" dirty="0"/>
          </a:p>
        </p:txBody>
      </p:sp>
      <p:pic>
        <p:nvPicPr>
          <p:cNvPr id="4" name="Picture 3" descr="A web of dots connected">
            <a:extLst>
              <a:ext uri="{FF2B5EF4-FFF2-40B4-BE49-F238E27FC236}">
                <a16:creationId xmlns:a16="http://schemas.microsoft.com/office/drawing/2014/main" id="{EEFD41D2-2708-C4D0-2261-EB90D5985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30" r="19692"/>
          <a:stretch/>
        </p:blipFill>
        <p:spPr>
          <a:xfrm>
            <a:off x="6095998" y="-1"/>
            <a:ext cx="6096002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1393D9-CCC9-D60D-36DC-BA38BE9CFEEE}"/>
              </a:ext>
            </a:extLst>
          </p:cNvPr>
          <p:cNvSpPr txBox="1"/>
          <p:nvPr/>
        </p:nvSpPr>
        <p:spPr>
          <a:xfrm>
            <a:off x="6445188" y="397275"/>
            <a:ext cx="5351894" cy="36933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cs-CZ" b="1" dirty="0"/>
              <a:t>Úvod do CSS (na co to je?)</a:t>
            </a:r>
          </a:p>
          <a:p>
            <a:r>
              <a:rPr lang="cs-CZ" b="1" dirty="0"/>
              <a:t>Propojení šablony CSS a HTML</a:t>
            </a:r>
            <a:endParaRPr lang="cs-CZ" dirty="0"/>
          </a:p>
          <a:p>
            <a:r>
              <a:rPr lang="cs-CZ" b="1" dirty="0"/>
              <a:t>Co jsou selektory.</a:t>
            </a:r>
            <a:endParaRPr lang="cs-CZ" dirty="0"/>
          </a:p>
          <a:p>
            <a:r>
              <a:rPr lang="cs-CZ" b="1" dirty="0"/>
              <a:t>Kategorie selektorů</a:t>
            </a:r>
            <a:endParaRPr lang="cs-CZ" dirty="0"/>
          </a:p>
          <a:p>
            <a:r>
              <a:rPr lang="cs-CZ" b="1" dirty="0"/>
              <a:t>Typový selektor</a:t>
            </a:r>
            <a:endParaRPr lang="cs-CZ" dirty="0"/>
          </a:p>
          <a:p>
            <a:r>
              <a:rPr lang="cs-CZ" b="1" dirty="0"/>
              <a:t>Selektor třídy</a:t>
            </a:r>
            <a:endParaRPr lang="cs-CZ" dirty="0"/>
          </a:p>
          <a:p>
            <a:r>
              <a:rPr lang="cs-CZ" b="1" dirty="0"/>
              <a:t>ID Selektor (</a:t>
            </a:r>
            <a:r>
              <a:rPr lang="cs-CZ" b="1" dirty="0" err="1"/>
              <a:t>Identifikátorový</a:t>
            </a:r>
            <a:r>
              <a:rPr lang="cs-CZ" b="1" dirty="0"/>
              <a:t> selektor)</a:t>
            </a:r>
            <a:endParaRPr lang="cs-CZ" dirty="0"/>
          </a:p>
          <a:p>
            <a:r>
              <a:rPr lang="cs-CZ" b="1" dirty="0"/>
              <a:t>Selektor potomků</a:t>
            </a:r>
            <a:endParaRPr lang="cs-CZ" dirty="0"/>
          </a:p>
          <a:p>
            <a:r>
              <a:rPr lang="cs-CZ" b="1" dirty="0"/>
              <a:t>Selektor dětí</a:t>
            </a:r>
          </a:p>
          <a:p>
            <a:r>
              <a:rPr lang="cs-CZ" b="1" dirty="0" err="1"/>
              <a:t>Pseudo</a:t>
            </a:r>
            <a:r>
              <a:rPr lang="cs-CZ" b="1" dirty="0"/>
              <a:t> selektor</a:t>
            </a:r>
            <a:endParaRPr lang="cs-CZ" dirty="0"/>
          </a:p>
          <a:p>
            <a:r>
              <a:rPr lang="cs-CZ" b="1" dirty="0"/>
              <a:t>Best </a:t>
            </a:r>
            <a:r>
              <a:rPr lang="cs-CZ" b="1" dirty="0" err="1"/>
              <a:t>Practices</a:t>
            </a:r>
            <a:endParaRPr lang="cs-CZ" dirty="0"/>
          </a:p>
          <a:p>
            <a:r>
              <a:rPr lang="cs-CZ" b="1" dirty="0"/>
              <a:t>Cvičení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99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3B922-35AB-46F5-E88C-493BA9DC6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Selektor dětí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41487-1BA9-D787-51B3-C7E61ED48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ul</a:t>
            </a:r>
            <a:r>
              <a:rPr lang="en-US" dirty="0"/>
              <a:t>&gt;li</a:t>
            </a:r>
          </a:p>
          <a:p>
            <a:r>
              <a:rPr lang="en-US" dirty="0"/>
              <a:t>	{</a:t>
            </a:r>
          </a:p>
          <a:p>
            <a:r>
              <a:rPr lang="en-US" dirty="0"/>
              <a:t>		color: red;</a:t>
            </a:r>
          </a:p>
          <a:p>
            <a:r>
              <a:rPr lang="en-US" dirty="0"/>
              <a:t>	}</a:t>
            </a:r>
          </a:p>
          <a:p>
            <a:r>
              <a:rPr lang="en-US" dirty="0" err="1"/>
              <a:t>Vlastnost</a:t>
            </a:r>
            <a:r>
              <a:rPr lang="en-US" dirty="0"/>
              <a:t> d</a:t>
            </a:r>
            <a:r>
              <a:rPr lang="cs-CZ" dirty="0" err="1"/>
              <a:t>ědí</a:t>
            </a:r>
            <a:r>
              <a:rPr lang="cs-CZ" dirty="0"/>
              <a:t> pouze o jedno patro níž vložený element!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6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095A-2850-CEC2-5E8F-2F8A2285D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Pseudo</a:t>
            </a:r>
            <a:r>
              <a:rPr lang="cs-CZ" dirty="0"/>
              <a:t> selektor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0D3BF-A0C5-4D0D-DD00-89C2313A1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C0C0C0"/>
                </a:highlight>
              </a:rPr>
              <a:t>.</a:t>
            </a:r>
            <a:r>
              <a:rPr lang="en-US" dirty="0" err="1">
                <a:highlight>
                  <a:srgbClr val="C0C0C0"/>
                </a:highlight>
              </a:rPr>
              <a:t>zmen-barvu:hover</a:t>
            </a:r>
            <a:r>
              <a:rPr lang="en-US" dirty="0">
                <a:highlight>
                  <a:srgbClr val="C0C0C0"/>
                </a:highlight>
              </a:rPr>
              <a:t> {</a:t>
            </a:r>
          </a:p>
          <a:p>
            <a:r>
              <a:rPr lang="en-US" dirty="0">
                <a:highlight>
                  <a:srgbClr val="C0C0C0"/>
                </a:highlight>
              </a:rPr>
              <a:t>   color: green;</a:t>
            </a:r>
          </a:p>
          <a:p>
            <a:r>
              <a:rPr lang="en-US" dirty="0">
                <a:highlight>
                  <a:srgbClr val="C0C0C0"/>
                </a:highlight>
              </a:rPr>
              <a:t>}</a:t>
            </a:r>
            <a:endParaRPr lang="cs-CZ" dirty="0">
              <a:highlight>
                <a:srgbClr val="C0C0C0"/>
              </a:highlight>
            </a:endParaRPr>
          </a:p>
          <a:p>
            <a:r>
              <a:rPr lang="cs-CZ" dirty="0"/>
              <a:t>HTML:</a:t>
            </a:r>
          </a:p>
          <a:p>
            <a:r>
              <a:rPr lang="en-US" dirty="0">
                <a:highlight>
                  <a:srgbClr val="C0C0C0"/>
                </a:highlight>
              </a:rPr>
              <a:t>&lt;p class="</a:t>
            </a:r>
            <a:r>
              <a:rPr lang="en-US" dirty="0" err="1">
                <a:highlight>
                  <a:srgbClr val="C0C0C0"/>
                </a:highlight>
              </a:rPr>
              <a:t>menavec</a:t>
            </a:r>
            <a:r>
              <a:rPr lang="en-US" dirty="0">
                <a:highlight>
                  <a:srgbClr val="C0C0C0"/>
                </a:highlight>
              </a:rPr>
              <a:t>"&gt;</a:t>
            </a:r>
            <a:r>
              <a:rPr lang="en-US" dirty="0" err="1">
                <a:highlight>
                  <a:srgbClr val="C0C0C0"/>
                </a:highlight>
              </a:rPr>
              <a:t>Hodně</a:t>
            </a:r>
            <a:r>
              <a:rPr lang="en-US" dirty="0">
                <a:highlight>
                  <a:srgbClr val="C0C0C0"/>
                </a:highlight>
              </a:rPr>
              <a:t> </a:t>
            </a:r>
            <a:r>
              <a:rPr lang="en-US" dirty="0" err="1">
                <a:highlight>
                  <a:srgbClr val="C0C0C0"/>
                </a:highlight>
              </a:rPr>
              <a:t>štěstí</a:t>
            </a:r>
            <a:r>
              <a:rPr lang="en-US" dirty="0">
                <a:highlight>
                  <a:srgbClr val="C0C0C0"/>
                </a:highlight>
              </a:rPr>
              <a:t> !&lt;/p&gt;</a:t>
            </a:r>
          </a:p>
        </p:txBody>
      </p:sp>
    </p:spTree>
    <p:extLst>
      <p:ext uri="{BB962C8B-B14F-4D97-AF65-F5344CB8AC3E}">
        <p14:creationId xmlns:p14="http://schemas.microsoft.com/office/powerpoint/2010/main" val="86042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902E-DFAF-E8ED-C110-CF0916226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Best </a:t>
            </a:r>
            <a:r>
              <a:rPr lang="cs-CZ" dirty="0" err="1"/>
              <a:t>practises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C2F2A-5A18-2940-BA52-78C6374E2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https://www.pelechlegal.cz/</a:t>
            </a:r>
            <a:endParaRPr lang="cs-CZ" dirty="0"/>
          </a:p>
          <a:p>
            <a:r>
              <a:rPr lang="en-US" dirty="0">
                <a:hlinkClick r:id="rId3"/>
              </a:rPr>
              <a:t>https://sec-agency.cz/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69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A201-947D-9809-84EA-204911AC4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Takhle NE!</a:t>
            </a:r>
            <a:endParaRPr lang="en-US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D7EE9B9-76A5-DCFB-D286-A48C723BB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2" y="2576512"/>
            <a:ext cx="10965325" cy="4003191"/>
          </a:xfrm>
        </p:spPr>
      </p:pic>
    </p:spTree>
    <p:extLst>
      <p:ext uri="{BB962C8B-B14F-4D97-AF65-F5344CB8AC3E}">
        <p14:creationId xmlns:p14="http://schemas.microsoft.com/office/powerpoint/2010/main" val="2745971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4428-4739-2711-CFE5-AF4DF034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Cvičení</a:t>
            </a:r>
            <a:br>
              <a:rPr lang="cs-CZ" dirty="0"/>
            </a:br>
            <a:r>
              <a:rPr lang="cs-CZ" dirty="0"/>
              <a:t>http</a:t>
            </a:r>
            <a:r>
              <a:rPr lang="en-US" dirty="0"/>
              <a:t>://www.gymjatka.cz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331C1-A4C3-2B1B-4575-51E50325C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2576512"/>
            <a:ext cx="10869248" cy="4088447"/>
          </a:xfrm>
        </p:spPr>
        <p:txBody>
          <a:bodyPr>
            <a:normAutofit fontScale="5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200" dirty="0"/>
              <a:t>Vytvořte soubor se šablonou CSS (styles.css)</a:t>
            </a:r>
            <a:endParaRPr lang="en-US" sz="2200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200" dirty="0"/>
              <a:t>Přeformátujte &lt;h1&gt; značku:</a:t>
            </a:r>
            <a:endParaRPr lang="en-US" sz="2200" dirty="0"/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200" dirty="0"/>
              <a:t>Změňte barvu elementu nadpisu &lt;h1&gt; na modrou.</a:t>
            </a:r>
            <a:endParaRPr lang="en-US" sz="2200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200" dirty="0"/>
              <a:t>Selektor třídy:</a:t>
            </a:r>
            <a:endParaRPr lang="en-US" sz="2200" dirty="0"/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200" dirty="0"/>
              <a:t>Použijte selektor třídy .info na změnu velikosti písma (fontu) druhého odstavce uvnitř elementu </a:t>
            </a:r>
            <a:r>
              <a:rPr lang="en-US" sz="2200" dirty="0"/>
              <a:t>&lt;</a:t>
            </a:r>
            <a:r>
              <a:rPr lang="cs-CZ" sz="2200" dirty="0"/>
              <a:t>div&gt; s parametrem třídy na velikost 18px.</a:t>
            </a:r>
            <a:endParaRPr lang="en-US" sz="2200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200" dirty="0"/>
              <a:t>ID Se</a:t>
            </a:r>
            <a:r>
              <a:rPr lang="en-US" sz="2200"/>
              <a:t>lek</a:t>
            </a:r>
            <a:r>
              <a:rPr lang="cs-CZ" sz="2200"/>
              <a:t>tor</a:t>
            </a:r>
            <a:r>
              <a:rPr lang="cs-CZ" sz="2200" dirty="0"/>
              <a:t>:</a:t>
            </a:r>
            <a:endParaRPr lang="en-US" sz="2200" dirty="0"/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200" dirty="0"/>
              <a:t>Použijte ID selektor #introduction na změnu barevného pozadí prvního odstavce uvnitř elementu &lt;div&gt; s třídou obsah na světle šedou.</a:t>
            </a:r>
            <a:endParaRPr lang="en-US" sz="2200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200" dirty="0"/>
              <a:t>Selektor potomků:</a:t>
            </a:r>
            <a:endParaRPr lang="en-US" sz="2200" dirty="0"/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200" dirty="0"/>
              <a:t>Nastylujte všechny elementy &lt;</a:t>
            </a:r>
            <a:r>
              <a:rPr lang="cs-CZ" sz="2200" dirty="0" err="1"/>
              <a:t>li</a:t>
            </a:r>
            <a:r>
              <a:rPr lang="cs-CZ" sz="2200" dirty="0"/>
              <a:t>&gt; uvnitř elementu &lt;ul&gt; abyste obdržely každou položku s odrážkami s podtržením.</a:t>
            </a:r>
            <a:endParaRPr lang="en-US" sz="2200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200" dirty="0"/>
              <a:t>Selektor dětí:</a:t>
            </a:r>
            <a:endParaRPr lang="en-US" sz="2200" dirty="0"/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200" dirty="0"/>
              <a:t>Vyberte jediný odstavec definovaný elementem &lt;p&gt; uvnitř elementu </a:t>
            </a:r>
            <a:r>
              <a:rPr lang="en-US" sz="2200" dirty="0"/>
              <a:t>&lt;body&gt;</a:t>
            </a:r>
            <a:r>
              <a:rPr lang="cs-CZ" sz="2200" dirty="0"/>
              <a:t> (nikoli uvnitř elementu </a:t>
            </a:r>
            <a:r>
              <a:rPr lang="en-US" sz="2200" dirty="0"/>
              <a:t>&lt;</a:t>
            </a:r>
            <a:r>
              <a:rPr lang="cs-CZ" sz="2200" dirty="0"/>
              <a:t>div&gt;) a změňte jej na kurzívu a velikost písma nastavte na 22px.</a:t>
            </a:r>
            <a:endParaRPr lang="en-US" sz="2200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200" dirty="0" err="1"/>
              <a:t>Pseudo</a:t>
            </a:r>
            <a:r>
              <a:rPr lang="cs-CZ" sz="2200" dirty="0"/>
              <a:t> Selektory (třídy):</a:t>
            </a:r>
            <a:endParaRPr lang="en-US" sz="2200" dirty="0"/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200" dirty="0"/>
              <a:t>Použijte </a:t>
            </a:r>
            <a:r>
              <a:rPr lang="cs-CZ" sz="2200" dirty="0">
                <a:highlight>
                  <a:srgbClr val="C0C0C0"/>
                </a:highlight>
              </a:rPr>
              <a:t>vlastnost :last-</a:t>
            </a:r>
            <a:r>
              <a:rPr lang="cs-CZ" sz="2200" dirty="0" err="1">
                <a:highlight>
                  <a:srgbClr val="C0C0C0"/>
                </a:highlight>
              </a:rPr>
              <a:t>child</a:t>
            </a:r>
            <a:r>
              <a:rPr lang="cs-CZ" sz="2200" dirty="0">
                <a:highlight>
                  <a:srgbClr val="C0C0C0"/>
                </a:highlight>
              </a:rPr>
              <a:t> </a:t>
            </a:r>
            <a:r>
              <a:rPr lang="cs-CZ" sz="2200" dirty="0" err="1">
                <a:highlight>
                  <a:srgbClr val="C0C0C0"/>
                </a:highlight>
              </a:rPr>
              <a:t>pseudo</a:t>
            </a:r>
            <a:r>
              <a:rPr lang="cs-CZ" sz="2200" dirty="0">
                <a:highlight>
                  <a:srgbClr val="C0C0C0"/>
                </a:highlight>
              </a:rPr>
              <a:t> selektoru a změňte poslední položku v seznamu odrážek tedy element &lt;</a:t>
            </a:r>
            <a:r>
              <a:rPr lang="cs-CZ" sz="2200" dirty="0" err="1">
                <a:highlight>
                  <a:srgbClr val="C0C0C0"/>
                </a:highlight>
              </a:rPr>
              <a:t>li</a:t>
            </a:r>
            <a:r>
              <a:rPr lang="cs-CZ" sz="2200" dirty="0">
                <a:highlight>
                  <a:srgbClr val="C0C0C0"/>
                </a:highlight>
              </a:rPr>
              <a:t>&gt; na červený text.</a:t>
            </a:r>
            <a:endParaRPr lang="en-US" sz="22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81497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27DB8-7073-CDA8-28CB-1E05D4B1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Informační zdroje pro další vzdělání</a:t>
            </a:r>
            <a:br>
              <a:rPr lang="cs-CZ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A967D-18EE-3471-AEE5-D8393DA00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https://www.w3schools.com/css/css_selectors.asp</a:t>
            </a:r>
            <a:endParaRPr lang="cs-CZ" dirty="0"/>
          </a:p>
          <a:p>
            <a:r>
              <a:rPr lang="cs-CZ" dirty="0"/>
              <a:t>Poněkud obstarožní, ale dobré:</a:t>
            </a:r>
          </a:p>
          <a:p>
            <a:r>
              <a:rPr lang="cs-CZ" dirty="0"/>
              <a:t>http://htmlguru.cz/css.html</a:t>
            </a:r>
          </a:p>
        </p:txBody>
      </p:sp>
    </p:spTree>
    <p:extLst>
      <p:ext uri="{BB962C8B-B14F-4D97-AF65-F5344CB8AC3E}">
        <p14:creationId xmlns:p14="http://schemas.microsoft.com/office/powerpoint/2010/main" val="318336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386F-DA18-D560-E982-E2A89BA2C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Úvod do CSS (na co to je?)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8EB74-2EE6-A7DF-3FE5-B704D3939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CSS: </a:t>
            </a:r>
            <a:r>
              <a:rPr lang="cs-CZ" dirty="0" err="1"/>
              <a:t>Cascade</a:t>
            </a:r>
            <a:r>
              <a:rPr lang="cs-CZ" dirty="0"/>
              <a:t> style </a:t>
            </a:r>
            <a:r>
              <a:rPr lang="cs-CZ" dirty="0" err="1"/>
              <a:t>sheet</a:t>
            </a:r>
            <a:r>
              <a:rPr lang="cs-CZ" dirty="0"/>
              <a:t>  (Kaskádové styly), šablony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Slouží pro vytvoření </a:t>
            </a:r>
            <a:r>
              <a:rPr lang="cs-CZ"/>
              <a:t>jednotného vizuální </a:t>
            </a:r>
            <a:r>
              <a:rPr lang="cs-CZ" dirty="0"/>
              <a:t>stylu jednotlivých HTML stránek webu. (Firemní web, </a:t>
            </a:r>
            <a:r>
              <a:rPr lang="cs-CZ" dirty="0" err="1"/>
              <a:t>eShop</a:t>
            </a:r>
            <a:r>
              <a:rPr lang="cs-CZ" dirty="0"/>
              <a:t>, osobní stránky. Nyní ve verzi CCS3!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Geneze CSS1 (barvy textu, velikosti písmo), CSS2 – šířka, výška elementů, pozicování, CSS3 současnost.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CSS1 – Pravěk IE 6.0 a starší, </a:t>
            </a:r>
            <a:r>
              <a:rPr lang="cs-CZ" dirty="0" err="1"/>
              <a:t>Netscape</a:t>
            </a:r>
            <a:r>
              <a:rPr lang="cs-CZ" dirty="0"/>
              <a:t> </a:t>
            </a:r>
            <a:r>
              <a:rPr lang="cs-CZ" dirty="0" err="1"/>
              <a:t>Navigator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CSS2 – Středověk Nástup </a:t>
            </a:r>
            <a:r>
              <a:rPr lang="cs-CZ" dirty="0" err="1"/>
              <a:t>Firefox,vIE</a:t>
            </a:r>
            <a:r>
              <a:rPr lang="cs-CZ" dirty="0"/>
              <a:t> 7.00 a vyšší, Opera, Chrome Safari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CSS3 – Přítomnost </a:t>
            </a:r>
            <a:r>
              <a:rPr lang="cs-CZ" dirty="0" err="1"/>
              <a:t>Edge</a:t>
            </a:r>
            <a:r>
              <a:rPr lang="cs-CZ" dirty="0"/>
              <a:t>…Firefox, Chrome, Opera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1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A7F3-B5EE-D15D-53AD-98F1950F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Propojení šablony CSS a HTML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5732D-1675-2380-8FD4-FC8D0ADF5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Připojení CSS souboru k HTML souboru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highlight>
                  <a:srgbClr val="C0C0C0"/>
                </a:highlight>
              </a:rPr>
              <a:t> </a:t>
            </a:r>
            <a:r>
              <a:rPr lang="en-US" sz="1400" dirty="0">
                <a:highlight>
                  <a:srgbClr val="C0C0C0"/>
                </a:highlight>
              </a:rPr>
              <a:t>&lt;</a:t>
            </a:r>
            <a:r>
              <a:rPr lang="en-US" sz="1400" dirty="0">
                <a:highlight>
                  <a:srgbClr val="00FF00"/>
                </a:highlight>
              </a:rPr>
              <a:t>head</a:t>
            </a:r>
            <a:r>
              <a:rPr lang="en-US" sz="1400" dirty="0">
                <a:highlight>
                  <a:srgbClr val="C0C0C0"/>
                </a:highlight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highlight>
                  <a:srgbClr val="00FF00"/>
                </a:highlight>
              </a:rPr>
              <a:t>    &lt;link </a:t>
            </a:r>
            <a:r>
              <a:rPr lang="en-US" sz="1400" dirty="0" err="1">
                <a:highlight>
                  <a:srgbClr val="00FF00"/>
                </a:highlight>
              </a:rPr>
              <a:t>rel</a:t>
            </a:r>
            <a:r>
              <a:rPr lang="en-US" sz="1400" dirty="0">
                <a:highlight>
                  <a:srgbClr val="00FF00"/>
                </a:highlight>
              </a:rPr>
              <a:t>="stylesheet" type="text/</a:t>
            </a:r>
            <a:r>
              <a:rPr lang="en-US" sz="1400" dirty="0" err="1">
                <a:highlight>
                  <a:srgbClr val="00FF00"/>
                </a:highlight>
              </a:rPr>
              <a:t>css</a:t>
            </a:r>
            <a:r>
              <a:rPr lang="en-US" sz="1400" dirty="0">
                <a:highlight>
                  <a:srgbClr val="00FF00"/>
                </a:highlight>
              </a:rPr>
              <a:t>" </a:t>
            </a:r>
            <a:r>
              <a:rPr lang="en-US" sz="1400" dirty="0" err="1">
                <a:highlight>
                  <a:srgbClr val="00FF00"/>
                </a:highlight>
              </a:rPr>
              <a:t>href</a:t>
            </a:r>
            <a:r>
              <a:rPr lang="en-US" sz="1400" dirty="0">
                <a:highlight>
                  <a:srgbClr val="00FF00"/>
                </a:highlight>
              </a:rPr>
              <a:t>="</a:t>
            </a:r>
            <a:r>
              <a:rPr lang="en-US" sz="1400" dirty="0" err="1">
                <a:highlight>
                  <a:srgbClr val="00FF00"/>
                </a:highlight>
              </a:rPr>
              <a:t>css</a:t>
            </a:r>
            <a:r>
              <a:rPr lang="en-US" sz="1400" dirty="0">
                <a:highlight>
                  <a:srgbClr val="00FF00"/>
                </a:highlight>
              </a:rPr>
              <a:t>/style.css" /&gt;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highlight>
                  <a:srgbClr val="00FF00"/>
                </a:highlight>
              </a:rPr>
              <a:t>&lt;/head&gt;</a:t>
            </a:r>
            <a:endParaRPr lang="cs-CZ" sz="1400" dirty="0">
              <a:highlight>
                <a:srgbClr val="00FF00"/>
              </a:highlight>
            </a:endParaRPr>
          </a:p>
          <a:p>
            <a:pPr>
              <a:lnSpc>
                <a:spcPct val="100000"/>
              </a:lnSpc>
            </a:pPr>
            <a:r>
              <a:rPr lang="cs-CZ" sz="1400" dirty="0"/>
              <a:t>Přímé propojení: </a:t>
            </a:r>
            <a:r>
              <a:rPr lang="pt-BR" sz="1400" dirty="0">
                <a:highlight>
                  <a:srgbClr val="C0C0C0"/>
                </a:highlight>
              </a:rPr>
              <a:t>&lt;h1 style="color: blue;"&gt;Jsem mladý a pružný.&lt;/h1&gt;</a:t>
            </a:r>
            <a:endParaRPr lang="cs-CZ" sz="1400" dirty="0">
              <a:highlight>
                <a:srgbClr val="C0C0C0"/>
              </a:highlight>
            </a:endParaRPr>
          </a:p>
          <a:p>
            <a:pPr>
              <a:lnSpc>
                <a:spcPct val="100000"/>
              </a:lnSpc>
            </a:pPr>
            <a:r>
              <a:rPr lang="cs-CZ" sz="1400" dirty="0"/>
              <a:t>Interní CSS: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highlight>
                  <a:srgbClr val="C0C0C0"/>
                </a:highlight>
              </a:rPr>
              <a:t> &lt;</a:t>
            </a:r>
            <a:r>
              <a:rPr lang="cs-CZ" sz="1400" dirty="0" err="1">
                <a:highlight>
                  <a:srgbClr val="C0C0C0"/>
                </a:highlight>
              </a:rPr>
              <a:t>head</a:t>
            </a:r>
            <a:r>
              <a:rPr lang="cs-CZ" sz="1400" dirty="0">
                <a:highlight>
                  <a:srgbClr val="C0C0C0"/>
                </a:highlight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highlight>
                  <a:srgbClr val="C0C0C0"/>
                </a:highlight>
              </a:rPr>
              <a:t>    &lt;style type="text/</a:t>
            </a:r>
            <a:r>
              <a:rPr lang="cs-CZ" sz="1400" dirty="0" err="1">
                <a:highlight>
                  <a:srgbClr val="C0C0C0"/>
                </a:highlight>
              </a:rPr>
              <a:t>css</a:t>
            </a:r>
            <a:r>
              <a:rPr lang="cs-CZ" sz="1400" dirty="0">
                <a:highlight>
                  <a:srgbClr val="C0C0C0"/>
                </a:highlight>
              </a:rPr>
              <a:t>"&gt;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highlight>
                  <a:srgbClr val="C0C0C0"/>
                </a:highlight>
              </a:rPr>
              <a:t>        h1, h2{ </a:t>
            </a:r>
            <a:r>
              <a:rPr lang="cs-CZ" sz="1400" dirty="0" err="1">
                <a:highlight>
                  <a:srgbClr val="C0C0C0"/>
                </a:highlight>
              </a:rPr>
              <a:t>color</a:t>
            </a:r>
            <a:r>
              <a:rPr lang="cs-CZ" sz="1400" dirty="0">
                <a:highlight>
                  <a:srgbClr val="C0C0C0"/>
                </a:highlight>
              </a:rPr>
              <a:t>: </a:t>
            </a:r>
            <a:r>
              <a:rPr lang="cs-CZ" sz="1400" dirty="0" err="1">
                <a:highlight>
                  <a:srgbClr val="C0C0C0"/>
                </a:highlight>
              </a:rPr>
              <a:t>red</a:t>
            </a:r>
            <a:r>
              <a:rPr lang="cs-CZ" sz="1400" dirty="0">
                <a:highlight>
                  <a:srgbClr val="C0C0C0"/>
                </a:highlight>
              </a:rPr>
              <a:t>; font-size:10px; }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highlight>
                  <a:srgbClr val="C0C0C0"/>
                </a:highlight>
              </a:rPr>
              <a:t>    &lt;/style&gt;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highlight>
                  <a:srgbClr val="C0C0C0"/>
                </a:highlight>
              </a:rPr>
              <a:t>&lt;/</a:t>
            </a:r>
            <a:r>
              <a:rPr lang="cs-CZ" sz="1400" dirty="0" err="1">
                <a:highlight>
                  <a:srgbClr val="C0C0C0"/>
                </a:highlight>
              </a:rPr>
              <a:t>head</a:t>
            </a:r>
            <a:r>
              <a:rPr lang="cs-CZ" sz="1400" dirty="0">
                <a:highlight>
                  <a:srgbClr val="C0C0C0"/>
                </a:highlight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highlight>
                  <a:srgbClr val="C0C0C0"/>
                </a:highlight>
              </a:rPr>
              <a:t>&lt;body&gt;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highlight>
                  <a:srgbClr val="C0C0C0"/>
                </a:highlight>
              </a:rPr>
              <a:t>    &lt;h1&gt;Jsem mladý a pružný&lt;/h1&gt;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highlight>
                  <a:srgbClr val="C0C0C0"/>
                </a:highlight>
              </a:rPr>
              <a:t>    &lt;h2&gt;A je to super!&lt;/h2&gt;</a:t>
            </a:r>
          </a:p>
          <a:p>
            <a:pPr>
              <a:lnSpc>
                <a:spcPct val="100000"/>
              </a:lnSpc>
            </a:pPr>
            <a:r>
              <a:rPr lang="cs-CZ" sz="1400" dirty="0">
                <a:highlight>
                  <a:srgbClr val="C0C0C0"/>
                </a:highlight>
              </a:rPr>
              <a:t>&lt;/body&gt;</a:t>
            </a:r>
          </a:p>
          <a:p>
            <a:pPr>
              <a:lnSpc>
                <a:spcPct val="100000"/>
              </a:lnSpc>
            </a:pPr>
            <a:endParaRPr lang="cs-CZ" sz="1400" dirty="0">
              <a:highlight>
                <a:srgbClr val="C0C0C0"/>
              </a:highlight>
            </a:endParaRPr>
          </a:p>
          <a:p>
            <a:pPr>
              <a:lnSpc>
                <a:spcPct val="100000"/>
              </a:lnSpc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4426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0826-7922-BE6E-D349-3D58A665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jsou selektory.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3EE86-9C9C-D930-00D9-F4E474E5E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Objekt v CSS souboru, který ukazuje na konkrétní část nebo více částí HTML stránky a definuje jejich vlastnosti (barva, text, velikost, umístění)</a:t>
            </a:r>
          </a:p>
          <a:p>
            <a:r>
              <a:rPr lang="cs-CZ" dirty="0"/>
              <a:t>Super selektor neboli univerzální selektor:</a:t>
            </a:r>
          </a:p>
          <a:p>
            <a:r>
              <a:rPr lang="cs-CZ" dirty="0"/>
              <a:t>Syntax</a:t>
            </a:r>
            <a:r>
              <a:rPr lang="en-US" dirty="0"/>
              <a:t>:</a:t>
            </a:r>
            <a:endParaRPr lang="cs-CZ" dirty="0"/>
          </a:p>
          <a:p>
            <a:r>
              <a:rPr lang="cs-CZ" dirty="0">
                <a:highlight>
                  <a:srgbClr val="C0C0C0"/>
                </a:highlight>
              </a:rPr>
              <a:t>* </a:t>
            </a:r>
            <a:endParaRPr lang="en-US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{</a:t>
            </a:r>
          </a:p>
          <a:p>
            <a:r>
              <a:rPr lang="en-US" dirty="0">
                <a:highlight>
                  <a:srgbClr val="C0C0C0"/>
                </a:highlight>
              </a:rPr>
              <a:t>border: dotted 2px;</a:t>
            </a:r>
          </a:p>
          <a:p>
            <a:r>
              <a:rPr lang="en-US" dirty="0">
                <a:highlight>
                  <a:srgbClr val="C0C0C0"/>
                </a:highlight>
              </a:rPr>
              <a:t>}</a:t>
            </a:r>
            <a:endParaRPr lang="cs-CZ" dirty="0">
              <a:highlight>
                <a:srgbClr val="C0C0C0"/>
              </a:highlight>
            </a:endParaRPr>
          </a:p>
          <a:p>
            <a:br>
              <a:rPr lang="pl-PL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3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B5E7F-FD5D-5DDC-282B-6B3CCACF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Kategorie</a:t>
            </a:r>
            <a:r>
              <a:rPr lang="en-US" dirty="0"/>
              <a:t> s</a:t>
            </a:r>
            <a:r>
              <a:rPr lang="cs-CZ" dirty="0"/>
              <a:t>e</a:t>
            </a:r>
            <a:r>
              <a:rPr lang="en-US" dirty="0" err="1"/>
              <a:t>lektor</a:t>
            </a:r>
            <a:r>
              <a:rPr lang="cs-CZ" dirty="0"/>
              <a:t>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185AA-83A5-7836-844D-80BE25061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cs-CZ" dirty="0"/>
              <a:t>Typový selektor</a:t>
            </a:r>
          </a:p>
          <a:p>
            <a:r>
              <a:rPr lang="cs-CZ" dirty="0"/>
              <a:t>Selektor třídy</a:t>
            </a:r>
          </a:p>
          <a:p>
            <a:r>
              <a:rPr lang="cs-CZ" dirty="0"/>
              <a:t>ID Selektor (</a:t>
            </a:r>
            <a:r>
              <a:rPr lang="cs-CZ" dirty="0" err="1"/>
              <a:t>Identifikátorový</a:t>
            </a:r>
            <a:r>
              <a:rPr lang="cs-CZ" dirty="0"/>
              <a:t> selektor)</a:t>
            </a:r>
          </a:p>
          <a:p>
            <a:r>
              <a:rPr lang="cs-CZ" dirty="0"/>
              <a:t>Selektor potomků</a:t>
            </a:r>
          </a:p>
          <a:p>
            <a:r>
              <a:rPr lang="cs-CZ" dirty="0"/>
              <a:t>Selektor dětí</a:t>
            </a:r>
          </a:p>
          <a:p>
            <a:r>
              <a:rPr lang="cs-CZ" dirty="0" err="1"/>
              <a:t>Pseudo</a:t>
            </a:r>
            <a:r>
              <a:rPr lang="cs-CZ"/>
              <a:t> selektor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0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7963-E55B-0F9A-3F03-6270C7C38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Typový selektor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D48FC-7628-26F0-6874-E037F9121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C0C0C0"/>
                </a:highlight>
              </a:rPr>
              <a:t>P</a:t>
            </a:r>
            <a:endParaRPr lang="cs-CZ" dirty="0">
              <a:highlight>
                <a:srgbClr val="C0C0C0"/>
              </a:highlight>
            </a:endParaRPr>
          </a:p>
          <a:p>
            <a:r>
              <a:rPr lang="cs-CZ" dirty="0">
                <a:highlight>
                  <a:srgbClr val="C0C0C0"/>
                </a:highlight>
              </a:rPr>
              <a:t>	</a:t>
            </a:r>
            <a:r>
              <a:rPr lang="en-US" dirty="0">
                <a:highlight>
                  <a:srgbClr val="C0C0C0"/>
                </a:highlight>
              </a:rPr>
              <a:t> {</a:t>
            </a:r>
          </a:p>
          <a:p>
            <a:r>
              <a:rPr lang="cs-CZ" dirty="0">
                <a:highlight>
                  <a:srgbClr val="C0C0C0"/>
                </a:highlight>
              </a:rPr>
              <a:t>		</a:t>
            </a:r>
            <a:r>
              <a:rPr lang="en-US" dirty="0">
                <a:highlight>
                  <a:srgbClr val="C0C0C0"/>
                </a:highlight>
              </a:rPr>
              <a:t>   color: green;</a:t>
            </a:r>
          </a:p>
          <a:p>
            <a:r>
              <a:rPr lang="cs-CZ" dirty="0">
                <a:highlight>
                  <a:srgbClr val="C0C0C0"/>
                </a:highlight>
              </a:rPr>
              <a:t>	</a:t>
            </a:r>
            <a:r>
              <a:rPr lang="en-US" dirty="0">
                <a:highlight>
                  <a:srgbClr val="C0C0C0"/>
                </a:highlight>
              </a:rPr>
              <a:t>}</a:t>
            </a:r>
            <a:endParaRPr lang="cs-CZ" dirty="0">
              <a:highlight>
                <a:srgbClr val="C0C0C0"/>
              </a:highlight>
            </a:endParaRPr>
          </a:p>
          <a:p>
            <a:r>
              <a:rPr lang="cs-CZ" dirty="0">
                <a:highlight>
                  <a:srgbClr val="C0C0C0"/>
                </a:highlight>
              </a:rPr>
              <a:t>H1</a:t>
            </a:r>
          </a:p>
          <a:p>
            <a:r>
              <a:rPr lang="en-US" dirty="0">
                <a:highlight>
                  <a:srgbClr val="C0C0C0"/>
                </a:highlight>
              </a:rPr>
              <a:t>{ </a:t>
            </a:r>
            <a:r>
              <a:rPr lang="en-US" dirty="0" err="1">
                <a:highlight>
                  <a:srgbClr val="C0C0C0"/>
                </a:highlight>
              </a:rPr>
              <a:t>color:red</a:t>
            </a:r>
            <a:r>
              <a:rPr lang="en-US" dirty="0">
                <a:highlight>
                  <a:srgbClr val="C0C0C0"/>
                </a:highlight>
              </a:rPr>
              <a:t>;</a:t>
            </a:r>
          </a:p>
          <a:p>
            <a:r>
              <a:rPr lang="en-US" dirty="0">
                <a:highlight>
                  <a:srgbClr val="C0C0C0"/>
                </a:highlight>
              </a:rPr>
              <a:t>Font-size:18px}</a:t>
            </a:r>
            <a:endParaRPr lang="cs-CZ" dirty="0">
              <a:highlight>
                <a:srgbClr val="C0C0C0"/>
              </a:highlight>
            </a:endParaRPr>
          </a:p>
          <a:p>
            <a:endParaRPr lang="en-US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7194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693C7-7DA0-1E44-7E21-14091BD8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Selektor třídy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199DA-853D-288F-60EF-11F1FB9A7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.</a:t>
            </a:r>
            <a:r>
              <a:rPr lang="en-US" dirty="0" err="1"/>
              <a:t>nazev-tridy</a:t>
            </a:r>
            <a:r>
              <a:rPr lang="en-US" dirty="0"/>
              <a:t> {</a:t>
            </a:r>
          </a:p>
          <a:p>
            <a:r>
              <a:rPr lang="en-US" dirty="0"/>
              <a:t>   </a:t>
            </a:r>
            <a:r>
              <a:rPr lang="en-US" dirty="0" err="1"/>
              <a:t>vlastnost</a:t>
            </a:r>
            <a:r>
              <a:rPr lang="en-US" dirty="0"/>
              <a:t>: </a:t>
            </a:r>
            <a:r>
              <a:rPr lang="en-US" dirty="0" err="1"/>
              <a:t>hodnota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  <a:endParaRPr lang="cs-CZ" dirty="0"/>
          </a:p>
          <a:p>
            <a:r>
              <a:rPr lang="cs-CZ" dirty="0"/>
              <a:t>Příklad:</a:t>
            </a:r>
          </a:p>
          <a:p>
            <a:r>
              <a:rPr lang="en-US" dirty="0">
                <a:highlight>
                  <a:srgbClr val="C0C0C0"/>
                </a:highlight>
              </a:rPr>
              <a:t>.</a:t>
            </a:r>
            <a:r>
              <a:rPr lang="en-US" dirty="0" err="1">
                <a:highlight>
                  <a:srgbClr val="C0C0C0"/>
                </a:highlight>
              </a:rPr>
              <a:t>zelena</a:t>
            </a:r>
            <a:r>
              <a:rPr lang="en-US" dirty="0">
                <a:highlight>
                  <a:srgbClr val="C0C0C0"/>
                </a:highlight>
              </a:rPr>
              <a:t> {</a:t>
            </a:r>
          </a:p>
          <a:p>
            <a:r>
              <a:rPr lang="en-US" dirty="0">
                <a:highlight>
                  <a:srgbClr val="C0C0C0"/>
                </a:highlight>
              </a:rPr>
              <a:t>   color: green;</a:t>
            </a:r>
          </a:p>
          <a:p>
            <a:r>
              <a:rPr lang="en-US" dirty="0">
                <a:highlight>
                  <a:srgbClr val="C0C0C0"/>
                </a:highlight>
              </a:rPr>
              <a:t>}</a:t>
            </a:r>
            <a:endParaRPr lang="cs-CZ" dirty="0">
              <a:highlight>
                <a:srgbClr val="C0C0C0"/>
              </a:highlight>
            </a:endParaRPr>
          </a:p>
          <a:p>
            <a:r>
              <a:rPr lang="cs-CZ" dirty="0">
                <a:highlight>
                  <a:srgbClr val="C0C0C0"/>
                </a:highlight>
              </a:rPr>
              <a:t>&lt;p </a:t>
            </a:r>
            <a:r>
              <a:rPr lang="cs-CZ" dirty="0" err="1">
                <a:highlight>
                  <a:srgbClr val="C0C0C0"/>
                </a:highlight>
              </a:rPr>
              <a:t>class</a:t>
            </a:r>
            <a:r>
              <a:rPr lang="cs-CZ" dirty="0">
                <a:highlight>
                  <a:srgbClr val="C0C0C0"/>
                </a:highlight>
              </a:rPr>
              <a:t>="zelena"&gt;Jsem mladý </a:t>
            </a:r>
            <a:r>
              <a:rPr lang="cs-CZ">
                <a:highlight>
                  <a:srgbClr val="C0C0C0"/>
                </a:highlight>
              </a:rPr>
              <a:t>a pružný&lt;/</a:t>
            </a:r>
            <a:r>
              <a:rPr lang="cs-CZ" dirty="0">
                <a:highlight>
                  <a:srgbClr val="C0C0C0"/>
                </a:highlight>
              </a:rPr>
              <a:t>p&gt;</a:t>
            </a:r>
            <a:r>
              <a:rPr lang="cs-CZ" dirty="0"/>
              <a:t> v HTML dokumentu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B223B-A18C-3228-C061-C6D27906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Identifik</a:t>
            </a:r>
            <a:r>
              <a:rPr lang="cs-CZ" dirty="0" err="1"/>
              <a:t>átorový</a:t>
            </a:r>
            <a:r>
              <a:rPr lang="cs-CZ" dirty="0"/>
              <a:t> selektor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E76BE-42AC-D4C3-DBBF-F23692935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2576513"/>
            <a:ext cx="3406313" cy="360045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ighlight>
                  <a:srgbClr val="C0C0C0"/>
                </a:highlight>
              </a:rPr>
              <a:t>#</a:t>
            </a:r>
            <a:r>
              <a:rPr lang="cs-CZ" dirty="0" err="1">
                <a:highlight>
                  <a:srgbClr val="C0C0C0"/>
                </a:highlight>
              </a:rPr>
              <a:t>travicka</a:t>
            </a:r>
            <a:r>
              <a:rPr lang="en-US" dirty="0">
                <a:highlight>
                  <a:srgbClr val="C0C0C0"/>
                </a:highlight>
              </a:rPr>
              <a:t> {</a:t>
            </a:r>
          </a:p>
          <a:p>
            <a:r>
              <a:rPr lang="en-US" dirty="0">
                <a:highlight>
                  <a:srgbClr val="C0C0C0"/>
                </a:highlight>
              </a:rPr>
              <a:t>  	 color: </a:t>
            </a:r>
            <a:r>
              <a:rPr lang="cs-CZ" dirty="0">
                <a:highlight>
                  <a:srgbClr val="C0C0C0"/>
                </a:highlight>
              </a:rPr>
              <a:t>green</a:t>
            </a:r>
            <a:r>
              <a:rPr lang="en-US" dirty="0">
                <a:highlight>
                  <a:srgbClr val="C0C0C0"/>
                </a:highlight>
              </a:rPr>
              <a:t>;</a:t>
            </a:r>
          </a:p>
          <a:p>
            <a:r>
              <a:rPr lang="en-US" dirty="0">
                <a:highlight>
                  <a:srgbClr val="C0C0C0"/>
                </a:highlight>
              </a:rPr>
              <a:t>	}</a:t>
            </a:r>
            <a:endParaRPr lang="cs-CZ" dirty="0">
              <a:highlight>
                <a:srgbClr val="C0C0C0"/>
              </a:highlight>
            </a:endParaRPr>
          </a:p>
          <a:p>
            <a:r>
              <a:rPr lang="cs-CZ" dirty="0">
                <a:highlight>
                  <a:srgbClr val="C0C0C0"/>
                </a:highlight>
              </a:rPr>
              <a:t> </a:t>
            </a:r>
            <a:r>
              <a:rPr lang="cs-CZ" dirty="0"/>
              <a:t>má vyšší prioritu !</a:t>
            </a:r>
            <a:endParaRPr lang="en-US" dirty="0"/>
          </a:p>
          <a:p>
            <a:r>
              <a:rPr lang="cs-CZ" dirty="0"/>
              <a:t>.</a:t>
            </a:r>
            <a:r>
              <a:rPr lang="en-US" dirty="0" err="1"/>
              <a:t>modro</a:t>
            </a:r>
            <a:r>
              <a:rPr lang="cs-CZ" dirty="0"/>
              <a:t> {   </a:t>
            </a:r>
            <a:r>
              <a:rPr lang="cs-CZ" dirty="0" err="1"/>
              <a:t>color</a:t>
            </a:r>
            <a:r>
              <a:rPr lang="cs-CZ" dirty="0"/>
              <a:t>: </a:t>
            </a:r>
            <a:r>
              <a:rPr lang="en-US" dirty="0"/>
              <a:t>blue</a:t>
            </a:r>
            <a:r>
              <a:rPr lang="cs-CZ" dirty="0"/>
              <a:t>;}</a:t>
            </a:r>
          </a:p>
          <a:p>
            <a:r>
              <a:rPr lang="cs-CZ" dirty="0"/>
              <a:t>.</a:t>
            </a:r>
            <a:r>
              <a:rPr lang="en-US" dirty="0"/>
              <a:t>bold</a:t>
            </a:r>
            <a:r>
              <a:rPr lang="cs-CZ" dirty="0"/>
              <a:t> {   font-</a:t>
            </a:r>
            <a:r>
              <a:rPr lang="cs-CZ" dirty="0" err="1"/>
              <a:t>weight</a:t>
            </a:r>
            <a:r>
              <a:rPr lang="cs-CZ" dirty="0"/>
              <a:t>: </a:t>
            </a:r>
            <a:r>
              <a:rPr lang="cs-CZ" dirty="0" err="1"/>
              <a:t>bold</a:t>
            </a:r>
            <a:r>
              <a:rPr lang="cs-CZ" dirty="0"/>
              <a:t>;}</a:t>
            </a:r>
          </a:p>
          <a:p>
            <a:r>
              <a:rPr lang="cs-CZ" dirty="0"/>
              <a:t>#</a:t>
            </a:r>
            <a:r>
              <a:rPr lang="en-US" dirty="0" err="1"/>
              <a:t>travicka</a:t>
            </a:r>
            <a:r>
              <a:rPr lang="cs-CZ" dirty="0"/>
              <a:t> {</a:t>
            </a:r>
          </a:p>
          <a:p>
            <a:r>
              <a:rPr lang="cs-CZ" dirty="0"/>
              <a:t>   </a:t>
            </a:r>
            <a:r>
              <a:rPr lang="cs-CZ" dirty="0" err="1"/>
              <a:t>color</a:t>
            </a:r>
            <a:r>
              <a:rPr lang="cs-CZ" dirty="0"/>
              <a:t>: </a:t>
            </a:r>
            <a:r>
              <a:rPr lang="en-US" dirty="0"/>
              <a:t>green</a:t>
            </a:r>
            <a:r>
              <a:rPr lang="cs-CZ" dirty="0"/>
              <a:t>;</a:t>
            </a:r>
          </a:p>
          <a:p>
            <a:r>
              <a:rPr lang="cs-CZ" dirty="0"/>
              <a:t>}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E2D49C-370E-22BF-FB6D-E639756C3474}"/>
              </a:ext>
            </a:extLst>
          </p:cNvPr>
          <p:cNvSpPr txBox="1">
            <a:spLocks/>
          </p:cNvSpPr>
          <p:nvPr/>
        </p:nvSpPr>
        <p:spPr>
          <a:xfrm>
            <a:off x="5447077" y="2576513"/>
            <a:ext cx="3406313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ighlight>
                  <a:srgbClr val="C0C0C0"/>
                </a:highlight>
              </a:rPr>
              <a:t>HTML:</a:t>
            </a:r>
          </a:p>
          <a:p>
            <a:r>
              <a:rPr lang="en-US" dirty="0">
                <a:highlight>
                  <a:srgbClr val="C0C0C0"/>
                </a:highlight>
              </a:rPr>
              <a:t>&lt;p id=“</a:t>
            </a:r>
            <a:r>
              <a:rPr lang="en-US" dirty="0" err="1">
                <a:highlight>
                  <a:srgbClr val="C0C0C0"/>
                </a:highlight>
              </a:rPr>
              <a:t>travicka</a:t>
            </a:r>
            <a:r>
              <a:rPr lang="en-US" dirty="0">
                <a:highlight>
                  <a:srgbClr val="C0C0C0"/>
                </a:highlight>
              </a:rPr>
              <a:t>" class=“</a:t>
            </a:r>
            <a:r>
              <a:rPr lang="en-US" dirty="0" err="1">
                <a:highlight>
                  <a:srgbClr val="C0C0C0"/>
                </a:highlight>
              </a:rPr>
              <a:t>modro</a:t>
            </a:r>
            <a:r>
              <a:rPr lang="en-US" dirty="0">
                <a:highlight>
                  <a:srgbClr val="C0C0C0"/>
                </a:highlight>
              </a:rPr>
              <a:t> bold"&gt;</a:t>
            </a:r>
            <a:r>
              <a:rPr lang="en-US" dirty="0" err="1">
                <a:highlight>
                  <a:srgbClr val="C0C0C0"/>
                </a:highlight>
              </a:rPr>
              <a:t>První</a:t>
            </a:r>
            <a:r>
              <a:rPr lang="en-US" dirty="0">
                <a:highlight>
                  <a:srgbClr val="C0C0C0"/>
                </a:highlight>
              </a:rPr>
              <a:t> </a:t>
            </a:r>
            <a:r>
              <a:rPr lang="en-US" dirty="0" err="1">
                <a:highlight>
                  <a:srgbClr val="C0C0C0"/>
                </a:highlight>
              </a:rPr>
              <a:t>odstavec</a:t>
            </a:r>
            <a:r>
              <a:rPr lang="en-US" dirty="0">
                <a:highlight>
                  <a:srgbClr val="C0C0C0"/>
                </a:highlight>
              </a:rPr>
              <a:t>.&lt;/p&gt;</a:t>
            </a:r>
          </a:p>
          <a:p>
            <a:r>
              <a:rPr lang="en-US" dirty="0">
                <a:highlight>
                  <a:srgbClr val="C0C0C0"/>
                </a:highlight>
              </a:rPr>
              <a:t>&lt;p class=“bold"&gt;</a:t>
            </a:r>
            <a:r>
              <a:rPr lang="en-US" dirty="0" err="1">
                <a:highlight>
                  <a:srgbClr val="C0C0C0"/>
                </a:highlight>
              </a:rPr>
              <a:t>Druhý</a:t>
            </a:r>
            <a:r>
              <a:rPr lang="en-US" dirty="0">
                <a:highlight>
                  <a:srgbClr val="C0C0C0"/>
                </a:highlight>
              </a:rPr>
              <a:t> </a:t>
            </a:r>
            <a:r>
              <a:rPr lang="en-US" dirty="0" err="1">
                <a:highlight>
                  <a:srgbClr val="C0C0C0"/>
                </a:highlight>
              </a:rPr>
              <a:t>odstavec</a:t>
            </a:r>
            <a:r>
              <a:rPr lang="en-US" dirty="0">
                <a:highlight>
                  <a:srgbClr val="C0C0C0"/>
                </a:highlight>
              </a:rPr>
              <a:t>.&lt;/p&gt;</a:t>
            </a:r>
          </a:p>
        </p:txBody>
      </p:sp>
    </p:spTree>
    <p:extLst>
      <p:ext uri="{BB962C8B-B14F-4D97-AF65-F5344CB8AC3E}">
        <p14:creationId xmlns:p14="http://schemas.microsoft.com/office/powerpoint/2010/main" val="250545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EAF99-D082-87C3-770F-89105C2B7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Selektor</a:t>
            </a:r>
            <a:r>
              <a:rPr lang="en-US" dirty="0"/>
              <a:t> </a:t>
            </a:r>
            <a:r>
              <a:rPr lang="en-US" dirty="0" err="1"/>
              <a:t>potomk</a:t>
            </a:r>
            <a:r>
              <a:rPr lang="cs-CZ" dirty="0"/>
              <a:t>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4344F-20B7-3EAE-4F3F-29B1B17FF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C0C0C0"/>
                </a:highlight>
              </a:rPr>
              <a:t>h1 </a:t>
            </a:r>
            <a:r>
              <a:rPr lang="en-US" dirty="0" err="1">
                <a:highlight>
                  <a:srgbClr val="C0C0C0"/>
                </a:highlight>
              </a:rPr>
              <a:t>em</a:t>
            </a:r>
            <a:endParaRPr lang="en-US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C0C0C0"/>
                </a:highlight>
              </a:rPr>
              <a:t>	{</a:t>
            </a:r>
          </a:p>
          <a:p>
            <a:r>
              <a:rPr lang="en-US" dirty="0">
                <a:highlight>
                  <a:srgbClr val="C0C0C0"/>
                </a:highlight>
              </a:rPr>
              <a:t>		color: red;</a:t>
            </a:r>
          </a:p>
          <a:p>
            <a:r>
              <a:rPr lang="en-US" dirty="0">
                <a:highlight>
                  <a:srgbClr val="C0C0C0"/>
                </a:highlight>
              </a:rPr>
              <a:t>	}</a:t>
            </a:r>
          </a:p>
          <a:p>
            <a:r>
              <a:rPr lang="en-US" dirty="0"/>
              <a:t>Element </a:t>
            </a:r>
            <a:r>
              <a:rPr lang="en-US" dirty="0">
                <a:highlight>
                  <a:srgbClr val="FFFF00"/>
                </a:highlight>
              </a:rPr>
              <a:t>&lt;</a:t>
            </a:r>
            <a:r>
              <a:rPr lang="en-US" dirty="0" err="1">
                <a:highlight>
                  <a:srgbClr val="FFFF00"/>
                </a:highlight>
              </a:rPr>
              <a:t>em</a:t>
            </a:r>
            <a:r>
              <a:rPr lang="en-US" dirty="0">
                <a:highlight>
                  <a:srgbClr val="FFFF00"/>
                </a:highlight>
              </a:rPr>
              <a:t>&gt;</a:t>
            </a:r>
            <a:r>
              <a:rPr lang="en-US" dirty="0"/>
              <a:t> d</a:t>
            </a:r>
            <a:r>
              <a:rPr lang="cs-CZ" dirty="0" err="1"/>
              <a:t>ědí</a:t>
            </a:r>
            <a:r>
              <a:rPr lang="en-US" dirty="0"/>
              <a:t> </a:t>
            </a:r>
            <a:r>
              <a:rPr lang="en-US" dirty="0" err="1"/>
              <a:t>vlastnosti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&lt;h1&gt;</a:t>
            </a:r>
          </a:p>
        </p:txBody>
      </p:sp>
    </p:spTree>
    <p:extLst>
      <p:ext uri="{BB962C8B-B14F-4D97-AF65-F5344CB8AC3E}">
        <p14:creationId xmlns:p14="http://schemas.microsoft.com/office/powerpoint/2010/main" val="882000670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5E8"/>
      </a:lt2>
      <a:accent1>
        <a:srgbClr val="D19651"/>
      </a:accent1>
      <a:accent2>
        <a:srgbClr val="A9A64F"/>
      </a:accent2>
      <a:accent3>
        <a:srgbClr val="90AB63"/>
      </a:accent3>
      <a:accent4>
        <a:srgbClr val="66B253"/>
      </a:accent4>
      <a:accent5>
        <a:srgbClr val="58B46B"/>
      </a:accent5>
      <a:accent6>
        <a:srgbClr val="53B28E"/>
      </a:accent6>
      <a:hlink>
        <a:srgbClr val="6283AA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785</Words>
  <Application>Microsoft Office PowerPoint</Application>
  <PresentationFormat>Širokoúhlá obrazovka</PresentationFormat>
  <Paragraphs>122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Avenir Next LT Pro</vt:lpstr>
      <vt:lpstr>Bahnschrift</vt:lpstr>
      <vt:lpstr>Courier New</vt:lpstr>
      <vt:lpstr>MatrixVTI</vt:lpstr>
      <vt:lpstr>CSS - Selektory a jejich použití.</vt:lpstr>
      <vt:lpstr>Úvod do CSS (na co to je?)</vt:lpstr>
      <vt:lpstr>Propojení šablony CSS a HTML</vt:lpstr>
      <vt:lpstr>Co jsou selektory.</vt:lpstr>
      <vt:lpstr>Kategorie selektorů</vt:lpstr>
      <vt:lpstr>Typový selektor</vt:lpstr>
      <vt:lpstr>Selektor třídy</vt:lpstr>
      <vt:lpstr>Identifikátorový selektor</vt:lpstr>
      <vt:lpstr>Selektor potomků</vt:lpstr>
      <vt:lpstr>Selektor dětí</vt:lpstr>
      <vt:lpstr>Pseudo selektor</vt:lpstr>
      <vt:lpstr>Best practises</vt:lpstr>
      <vt:lpstr>Takhle NE!</vt:lpstr>
      <vt:lpstr>Cvičení http://www.gymjatka.cz</vt:lpstr>
      <vt:lpstr>Informační zdroje pro další vzdělání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Založení domény, založení webu.</dc:title>
  <dc:creator>jan.sauli</dc:creator>
  <cp:lastModifiedBy>Šauli Jan - Gymnázium Ústí n. L.</cp:lastModifiedBy>
  <cp:revision>3</cp:revision>
  <dcterms:created xsi:type="dcterms:W3CDTF">2024-01-03T07:08:53Z</dcterms:created>
  <dcterms:modified xsi:type="dcterms:W3CDTF">2024-02-21T08:58:26Z</dcterms:modified>
</cp:coreProperties>
</file>